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1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33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63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98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7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75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26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2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82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75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9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88677-8174-4456-8B9A-17B5FC28531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EDC27-D92D-41F1-A943-A70052AB0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19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941" y="692696"/>
            <a:ext cx="896448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800" b="1" i="1" dirty="0" smtClean="0">
                <a:solidFill>
                  <a:srgbClr val="C00000"/>
                </a:solidFill>
              </a:rPr>
              <a:t>             </a:t>
            </a:r>
            <a:r>
              <a:rPr lang="kk-KZ" sz="4800" b="1" i="1" smtClean="0">
                <a:solidFill>
                  <a:srgbClr val="C00000"/>
                </a:solidFill>
              </a:rPr>
              <a:t>Хабарландыру!</a:t>
            </a:r>
            <a:endParaRPr lang="kk-KZ" sz="4800" b="1" i="1" dirty="0" smtClean="0">
              <a:solidFill>
                <a:srgbClr val="C00000"/>
              </a:solidFill>
            </a:endParaRPr>
          </a:p>
          <a:p>
            <a:r>
              <a:rPr lang="kk-KZ" sz="3200" b="1" i="1" dirty="0">
                <a:solidFill>
                  <a:srgbClr val="C00000"/>
                </a:solidFill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</a:rPr>
              <a:t>           </a:t>
            </a:r>
            <a:r>
              <a:rPr lang="kk-KZ" sz="4000" b="1" i="1" dirty="0" smtClean="0">
                <a:solidFill>
                  <a:srgbClr val="C00000"/>
                </a:solidFill>
              </a:rPr>
              <a:t>Құрметті  ата-аналар    </a:t>
            </a:r>
          </a:p>
          <a:p>
            <a:r>
              <a:rPr lang="kk-KZ" sz="4000" b="1" i="1" dirty="0">
                <a:solidFill>
                  <a:srgbClr val="C00000"/>
                </a:solidFill>
              </a:rPr>
              <a:t> </a:t>
            </a:r>
            <a:r>
              <a:rPr lang="kk-KZ" sz="4000" b="1" i="1" dirty="0" smtClean="0">
                <a:solidFill>
                  <a:srgbClr val="C00000"/>
                </a:solidFill>
              </a:rPr>
              <a:t>қамқоршылық  кеңесінің  құрылуына     </a:t>
            </a:r>
          </a:p>
          <a:p>
            <a:r>
              <a:rPr lang="kk-KZ" sz="4000" b="1" i="1" dirty="0">
                <a:solidFill>
                  <a:srgbClr val="C00000"/>
                </a:solidFill>
              </a:rPr>
              <a:t> </a:t>
            </a:r>
            <a:r>
              <a:rPr lang="kk-KZ" sz="4000" b="1" i="1" dirty="0" smtClean="0">
                <a:solidFill>
                  <a:srgbClr val="C00000"/>
                </a:solidFill>
              </a:rPr>
              <a:t>байланысты  7 жұмыс күнінен   </a:t>
            </a:r>
          </a:p>
          <a:p>
            <a:r>
              <a:rPr lang="kk-KZ" sz="4000" b="1" i="1" dirty="0">
                <a:solidFill>
                  <a:srgbClr val="C00000"/>
                </a:solidFill>
              </a:rPr>
              <a:t> </a:t>
            </a:r>
            <a:r>
              <a:rPr lang="kk-KZ" sz="4000" b="1" i="1" dirty="0" smtClean="0">
                <a:solidFill>
                  <a:srgbClr val="C00000"/>
                </a:solidFill>
              </a:rPr>
              <a:t>кешіктірілмей   қажетті  ұсыныс   </a:t>
            </a:r>
          </a:p>
          <a:p>
            <a:r>
              <a:rPr lang="kk-KZ" sz="4000" b="1" i="1" dirty="0">
                <a:solidFill>
                  <a:srgbClr val="C00000"/>
                </a:solidFill>
              </a:rPr>
              <a:t> </a:t>
            </a:r>
            <a:r>
              <a:rPr lang="kk-KZ" sz="4000" b="1" i="1" dirty="0" smtClean="0">
                <a:solidFill>
                  <a:srgbClr val="C00000"/>
                </a:solidFill>
              </a:rPr>
              <a:t>пікірлеріңізді  білдірулеріңізді   </a:t>
            </a:r>
          </a:p>
          <a:p>
            <a:r>
              <a:rPr lang="kk-KZ" sz="4000" b="1" i="1" dirty="0">
                <a:solidFill>
                  <a:srgbClr val="C00000"/>
                </a:solidFill>
              </a:rPr>
              <a:t> </a:t>
            </a:r>
            <a:r>
              <a:rPr lang="kk-KZ" sz="4000" b="1" i="1" dirty="0" smtClean="0">
                <a:solidFill>
                  <a:srgbClr val="C00000"/>
                </a:solidFill>
              </a:rPr>
              <a:t>                         өтінеміз.</a:t>
            </a:r>
          </a:p>
          <a:p>
            <a:r>
              <a:rPr lang="kk-KZ" sz="4000" i="1" dirty="0" smtClean="0">
                <a:solidFill>
                  <a:srgbClr val="C00000"/>
                </a:solidFill>
              </a:rPr>
              <a:t>                                 </a:t>
            </a:r>
            <a:r>
              <a:rPr lang="kk-KZ" sz="4000" b="1" i="1" dirty="0" smtClean="0"/>
              <a:t>Мектеп әкімшілігі 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29046137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 тарбие</dc:creator>
  <cp:lastModifiedBy>завуч тарбие</cp:lastModifiedBy>
  <cp:revision>3</cp:revision>
  <dcterms:created xsi:type="dcterms:W3CDTF">2017-09-20T11:03:54Z</dcterms:created>
  <dcterms:modified xsi:type="dcterms:W3CDTF">2017-09-20T11:31:48Z</dcterms:modified>
</cp:coreProperties>
</file>